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sldIdLst>
    <p:sldId id="256" r:id="rId2"/>
    <p:sldId id="259" r:id="rId3"/>
    <p:sldId id="261" r:id="rId4"/>
    <p:sldId id="262" r:id="rId5"/>
    <p:sldId id="281" r:id="rId6"/>
    <p:sldId id="263" r:id="rId7"/>
    <p:sldId id="264" r:id="rId8"/>
    <p:sldId id="265" r:id="rId9"/>
    <p:sldId id="266" r:id="rId10"/>
    <p:sldId id="267" r:id="rId11"/>
    <p:sldId id="268" r:id="rId12"/>
    <p:sldId id="270" r:id="rId13"/>
    <p:sldId id="271" r:id="rId14"/>
    <p:sldId id="272" r:id="rId15"/>
    <p:sldId id="274" r:id="rId16"/>
    <p:sldId id="273" r:id="rId17"/>
    <p:sldId id="275" r:id="rId18"/>
    <p:sldId id="276" r:id="rId19"/>
    <p:sldId id="277" r:id="rId20"/>
    <p:sldId id="279" r:id="rId21"/>
    <p:sldId id="280" r:id="rId22"/>
    <p:sldId id="287" r:id="rId23"/>
    <p:sldId id="278"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14"/>
    <p:restoredTop sz="94733"/>
  </p:normalViewPr>
  <p:slideViewPr>
    <p:cSldViewPr snapToGrid="0" snapToObjects="1">
      <p:cViewPr varScale="1">
        <p:scale>
          <a:sx n="114" d="100"/>
          <a:sy n="114" d="100"/>
        </p:scale>
        <p:origin x="20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59CD1-1112-3E47-B264-7CDAE8F9E285}" type="datetimeFigureOut">
              <a:rPr lang="en-US" smtClean="0"/>
              <a:t>11/12/20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5979A-1A08-524E-8076-BF955908287F}" type="slidenum">
              <a:rPr lang="en-US" smtClean="0"/>
              <a:t>‹#›</a:t>
            </a:fld>
            <a:endParaRPr lang="en-US"/>
          </a:p>
        </p:txBody>
      </p:sp>
    </p:spTree>
    <p:extLst>
      <p:ext uri="{BB962C8B-B14F-4D97-AF65-F5344CB8AC3E}">
        <p14:creationId xmlns:p14="http://schemas.microsoft.com/office/powerpoint/2010/main" val="1310983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19984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54066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886486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90553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37046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241719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B58252-912D-A74A-92D1-70095D4CBD76}" type="datetimeFigureOut">
              <a:rPr lang="en-US" smtClean="0"/>
              <a:t>11/12/20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339302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B58252-912D-A74A-92D1-70095D4CBD76}" type="datetimeFigureOut">
              <a:rPr lang="en-US" smtClean="0"/>
              <a:t>11/12/20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095564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58252-912D-A74A-92D1-70095D4CBD76}" type="datetimeFigureOut">
              <a:rPr lang="en-US" smtClean="0"/>
              <a:t>11/12/20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623577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741450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85159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1000" b="-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58252-912D-A74A-92D1-70095D4CBD76}" type="datetimeFigureOut">
              <a:rPr lang="en-US" smtClean="0"/>
              <a:t>11/12/20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EE2AC-A560-644C-8C87-55D881C3DBFE}" type="slidenum">
              <a:rPr lang="en-US" smtClean="0"/>
              <a:t>‹#›</a:t>
            </a:fld>
            <a:endParaRPr lang="en-US"/>
          </a:p>
        </p:txBody>
      </p:sp>
    </p:spTree>
    <p:extLst>
      <p:ext uri="{BB962C8B-B14F-4D97-AF65-F5344CB8AC3E}">
        <p14:creationId xmlns:p14="http://schemas.microsoft.com/office/powerpoint/2010/main" val="131422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4B690A2-60A5-1744-B16F-EE41F6A984AE}"/>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20" name="Rectangle 14">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b="1" dirty="0">
                <a:solidFill>
                  <a:schemeClr val="tx1">
                    <a:lumMod val="85000"/>
                    <a:lumOff val="15000"/>
                  </a:schemeClr>
                </a:solidFill>
                <a:latin typeface="+mj-lt"/>
                <a:ea typeface="+mj-ea"/>
                <a:cs typeface="+mj-cs"/>
              </a:rPr>
              <a:t>Isaiah 64:1-9</a:t>
            </a:r>
          </a:p>
        </p:txBody>
      </p:sp>
      <p:cxnSp>
        <p:nvCxnSpPr>
          <p:cNvPr id="21" name="Straight Connector 16">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583D785-7632-DC41-B5E5-09F7270EA03B}"/>
              </a:ext>
            </a:extLst>
          </p:cNvPr>
          <p:cNvSpPr txBox="1"/>
          <p:nvPr/>
        </p:nvSpPr>
        <p:spPr>
          <a:xfrm>
            <a:off x="3316637" y="6207629"/>
            <a:ext cx="6796565" cy="338554"/>
          </a:xfrm>
          <a:prstGeom prst="rect">
            <a:avLst/>
          </a:prstGeom>
          <a:noFill/>
        </p:spPr>
        <p:txBody>
          <a:bodyPr wrap="square" rtlCol="0">
            <a:spAutoFit/>
          </a:bodyPr>
          <a:lstStyle/>
          <a:p>
            <a:pPr algn="ctr"/>
            <a:r>
              <a:rPr lang="en-US" sz="1600" i="1" dirty="0">
                <a:solidFill>
                  <a:schemeClr val="bg1"/>
                </a:solidFill>
              </a:rPr>
              <a:t>Image: “The Word Became Flesh” by Krista Heide - Winnipeg Centre Vineyard</a:t>
            </a:r>
          </a:p>
        </p:txBody>
      </p:sp>
      <p:sp>
        <p:nvSpPr>
          <p:cNvPr id="8" name="TextBox 7">
            <a:extLst>
              <a:ext uri="{FF2B5EF4-FFF2-40B4-BE49-F238E27FC236}">
                <a16:creationId xmlns:a16="http://schemas.microsoft.com/office/drawing/2014/main" id="{78135399-662B-8045-8B96-FFD9D3FA4E40}"/>
              </a:ext>
            </a:extLst>
          </p:cNvPr>
          <p:cNvSpPr txBox="1"/>
          <p:nvPr/>
        </p:nvSpPr>
        <p:spPr>
          <a:xfrm>
            <a:off x="6194312" y="127151"/>
            <a:ext cx="5997668" cy="369332"/>
          </a:xfrm>
          <a:prstGeom prst="rect">
            <a:avLst/>
          </a:prstGeom>
          <a:noFill/>
        </p:spPr>
        <p:txBody>
          <a:bodyPr wrap="none" rtlCol="0">
            <a:spAutoFit/>
          </a:bodyPr>
          <a:lstStyle/>
          <a:p>
            <a:r>
              <a:rPr lang="en-US" dirty="0">
                <a:solidFill>
                  <a:schemeClr val="bg1"/>
                </a:solidFill>
              </a:rPr>
              <a:t>Select Readings from the Revised Common Lectionary - Year B</a:t>
            </a:r>
          </a:p>
        </p:txBody>
      </p:sp>
    </p:spTree>
    <p:extLst>
      <p:ext uri="{BB962C8B-B14F-4D97-AF65-F5344CB8AC3E}">
        <p14:creationId xmlns:p14="http://schemas.microsoft.com/office/powerpoint/2010/main" val="2081134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 O LORD God of hosts, how long will you be angry with your people's prayers? You have fed them with the bread of tears, and given them tears to drink in full measure. You make us the scorn of our neighbors; our enemies laugh among themselves.</a:t>
            </a:r>
          </a:p>
        </p:txBody>
      </p:sp>
    </p:spTree>
    <p:extLst>
      <p:ext uri="{BB962C8B-B14F-4D97-AF65-F5344CB8AC3E}">
        <p14:creationId xmlns:p14="http://schemas.microsoft.com/office/powerpoint/2010/main" val="222028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878532"/>
          </a:xfrm>
          <a:prstGeom prst="rect">
            <a:avLst/>
          </a:prstGeom>
          <a:noFill/>
        </p:spPr>
        <p:txBody>
          <a:bodyPr wrap="square" rtlCol="0">
            <a:spAutoFit/>
          </a:bodyPr>
          <a:lstStyle/>
          <a:p>
            <a:r>
              <a:rPr lang="en-US" sz="4700" dirty="0">
                <a:solidFill>
                  <a:schemeClr val="bg1"/>
                </a:solidFill>
              </a:rPr>
              <a:t>Restore us, O God of hosts; let your face shine, that we may be saved. But let your hand be upon the one at your right hand, the one whom you made strong for yourself. Then we will never turn back from you; give us life, and we will call on your name. Restore us, O LORD God of hosts; let your face shine, that we may be saved.</a:t>
            </a:r>
          </a:p>
        </p:txBody>
      </p:sp>
    </p:spTree>
    <p:extLst>
      <p:ext uri="{BB962C8B-B14F-4D97-AF65-F5344CB8AC3E}">
        <p14:creationId xmlns:p14="http://schemas.microsoft.com/office/powerpoint/2010/main" val="2663215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D948E1A-FE59-EB47-9FC4-A8D38BFBFC16}"/>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1090291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BD2F65-82A4-8841-9A7E-E675F635C97F}"/>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b="1" dirty="0">
                <a:solidFill>
                  <a:schemeClr val="tx1">
                    <a:lumMod val="85000"/>
                    <a:lumOff val="15000"/>
                  </a:schemeClr>
                </a:solidFill>
                <a:latin typeface="+mj-lt"/>
                <a:ea typeface="+mj-ea"/>
                <a:cs typeface="+mj-cs"/>
              </a:rPr>
              <a:t>1 Corinthians 1:3-9</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9832E00B-98A3-2346-89B7-9FA22A3BD740}"/>
              </a:ext>
            </a:extLst>
          </p:cNvPr>
          <p:cNvSpPr txBox="1"/>
          <p:nvPr/>
        </p:nvSpPr>
        <p:spPr>
          <a:xfrm>
            <a:off x="3316637" y="6207629"/>
            <a:ext cx="6796565" cy="338554"/>
          </a:xfrm>
          <a:prstGeom prst="rect">
            <a:avLst/>
          </a:prstGeom>
          <a:noFill/>
        </p:spPr>
        <p:txBody>
          <a:bodyPr wrap="square" rtlCol="0">
            <a:spAutoFit/>
          </a:bodyPr>
          <a:lstStyle/>
          <a:p>
            <a:pPr algn="ctr"/>
            <a:r>
              <a:rPr lang="en-US" sz="1600" i="1" dirty="0">
                <a:solidFill>
                  <a:schemeClr val="bg1"/>
                </a:solidFill>
              </a:rPr>
              <a:t>Image: “The Word Became Flesh” by Krista Heide - Winnipeg Centre Vineyard</a:t>
            </a:r>
          </a:p>
        </p:txBody>
      </p:sp>
    </p:spTree>
    <p:extLst>
      <p:ext uri="{BB962C8B-B14F-4D97-AF65-F5344CB8AC3E}">
        <p14:creationId xmlns:p14="http://schemas.microsoft.com/office/powerpoint/2010/main" val="242329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Grace to you and peace from God our Father and the Lord Jesus Christ. </a:t>
            </a:r>
          </a:p>
          <a:p>
            <a:endParaRPr lang="en-US" sz="5000" dirty="0">
              <a:solidFill>
                <a:schemeClr val="bg1"/>
              </a:solidFill>
            </a:endParaRPr>
          </a:p>
          <a:p>
            <a:r>
              <a:rPr lang="en-US" sz="5000" dirty="0">
                <a:solidFill>
                  <a:schemeClr val="bg1"/>
                </a:solidFill>
              </a:rPr>
              <a:t>I give thanks to my God always for you because of the grace of God that has been given you in Christ Jesus, for in every way you have been enriched in him, in speech and knowledge of every kind--</a:t>
            </a:r>
          </a:p>
        </p:txBody>
      </p:sp>
    </p:spTree>
    <p:extLst>
      <p:ext uri="{BB962C8B-B14F-4D97-AF65-F5344CB8AC3E}">
        <p14:creationId xmlns:p14="http://schemas.microsoft.com/office/powerpoint/2010/main" val="35510804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83082" y="256193"/>
            <a:ext cx="11222184" cy="6601807"/>
          </a:xfrm>
          <a:prstGeom prst="rect">
            <a:avLst/>
          </a:prstGeom>
          <a:noFill/>
        </p:spPr>
        <p:txBody>
          <a:bodyPr wrap="square" rtlCol="0">
            <a:spAutoFit/>
          </a:bodyPr>
          <a:lstStyle/>
          <a:p>
            <a:r>
              <a:rPr lang="en-US" sz="4700" dirty="0">
                <a:solidFill>
                  <a:schemeClr val="bg1"/>
                </a:solidFill>
              </a:rPr>
              <a:t>just as the testimony of Christ has been strengthened among you--so that you are not lacking in any spiritual gift as you wait for the revealing of our Lord Jesus Christ. He will also strengthen you to the end, so that you may be blameless on the day of our Lord Jesus Christ. God is faithful; by him you were called into the fellowship of his Son, Jesus Christ our Lord. </a:t>
            </a:r>
          </a:p>
        </p:txBody>
      </p:sp>
    </p:spTree>
    <p:extLst>
      <p:ext uri="{BB962C8B-B14F-4D97-AF65-F5344CB8AC3E}">
        <p14:creationId xmlns:p14="http://schemas.microsoft.com/office/powerpoint/2010/main" val="10861450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A0B5D5E-AC72-A840-9B4D-9DE8CF6DCB76}"/>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2941105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447028F-3F80-824E-851B-CCEDE0C9C9A5}"/>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Rectangle 8">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b="1" dirty="0">
                <a:solidFill>
                  <a:schemeClr val="tx1">
                    <a:lumMod val="85000"/>
                    <a:lumOff val="15000"/>
                  </a:schemeClr>
                </a:solidFill>
                <a:latin typeface="+mj-lt"/>
                <a:ea typeface="+mj-ea"/>
                <a:cs typeface="+mj-cs"/>
              </a:rPr>
              <a:t>Mark 13:24-37</a:t>
            </a:r>
          </a:p>
        </p:txBody>
      </p:sp>
      <p:cxnSp>
        <p:nvCxnSpPr>
          <p:cNvPr id="11" name="Straight Connector 10">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DBA6415-8B08-A247-A58C-32AA154E2681}"/>
              </a:ext>
            </a:extLst>
          </p:cNvPr>
          <p:cNvSpPr txBox="1"/>
          <p:nvPr/>
        </p:nvSpPr>
        <p:spPr>
          <a:xfrm>
            <a:off x="3316637" y="6207629"/>
            <a:ext cx="6796565" cy="338554"/>
          </a:xfrm>
          <a:prstGeom prst="rect">
            <a:avLst/>
          </a:prstGeom>
          <a:noFill/>
        </p:spPr>
        <p:txBody>
          <a:bodyPr wrap="square" rtlCol="0">
            <a:spAutoFit/>
          </a:bodyPr>
          <a:lstStyle/>
          <a:p>
            <a:pPr algn="ctr"/>
            <a:r>
              <a:rPr lang="en-US" sz="1600" i="1" dirty="0">
                <a:solidFill>
                  <a:schemeClr val="bg1"/>
                </a:solidFill>
              </a:rPr>
              <a:t>Image: “The Word Became Flesh” by Krista Heide - Winnipeg Centre Vineyard</a:t>
            </a:r>
          </a:p>
        </p:txBody>
      </p:sp>
    </p:spTree>
    <p:extLst>
      <p:ext uri="{BB962C8B-B14F-4D97-AF65-F5344CB8AC3E}">
        <p14:creationId xmlns:p14="http://schemas.microsoft.com/office/powerpoint/2010/main" val="1348240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 "But in those days, after that suffering, the sun will be darkened, and the moon will not give its light, and the stars will be falling from heaven, and the powers in the heavens will be shaken. Then they will see 'the Son of Man coming in clouds' with great power and glory.</a:t>
            </a:r>
          </a:p>
        </p:txBody>
      </p:sp>
    </p:spTree>
    <p:extLst>
      <p:ext uri="{BB962C8B-B14F-4D97-AF65-F5344CB8AC3E}">
        <p14:creationId xmlns:p14="http://schemas.microsoft.com/office/powerpoint/2010/main" val="4162831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91715"/>
            <a:ext cx="11222184" cy="5155257"/>
          </a:xfrm>
          <a:prstGeom prst="rect">
            <a:avLst/>
          </a:prstGeom>
          <a:noFill/>
        </p:spPr>
        <p:txBody>
          <a:bodyPr wrap="square" rtlCol="0">
            <a:spAutoFit/>
          </a:bodyPr>
          <a:lstStyle/>
          <a:p>
            <a:r>
              <a:rPr lang="en-US" sz="4700" dirty="0">
                <a:solidFill>
                  <a:schemeClr val="bg1"/>
                </a:solidFill>
              </a:rPr>
              <a:t>Then he will send out the angels, and gather his elect from the four winds, from the ends of the earth to the ends of heaven. </a:t>
            </a:r>
          </a:p>
          <a:p>
            <a:endParaRPr lang="en-US" sz="4700" dirty="0">
              <a:solidFill>
                <a:schemeClr val="bg1"/>
              </a:solidFill>
            </a:endParaRPr>
          </a:p>
          <a:p>
            <a:r>
              <a:rPr lang="en-US" sz="4700" dirty="0">
                <a:solidFill>
                  <a:schemeClr val="bg1"/>
                </a:solidFill>
              </a:rPr>
              <a:t>"From the fig tree learn its lesson: as soon as its branch becomes tender and puts forth its leaves, you know that summer is near.</a:t>
            </a:r>
          </a:p>
        </p:txBody>
      </p:sp>
    </p:spTree>
    <p:extLst>
      <p:ext uri="{BB962C8B-B14F-4D97-AF65-F5344CB8AC3E}">
        <p14:creationId xmlns:p14="http://schemas.microsoft.com/office/powerpoint/2010/main" val="4178259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63628" y="510989"/>
            <a:ext cx="11277601" cy="5478423"/>
          </a:xfrm>
          <a:prstGeom prst="rect">
            <a:avLst/>
          </a:prstGeom>
          <a:noFill/>
        </p:spPr>
        <p:txBody>
          <a:bodyPr wrap="square" rtlCol="0">
            <a:spAutoFit/>
          </a:bodyPr>
          <a:lstStyle/>
          <a:p>
            <a:r>
              <a:rPr lang="en-US" sz="5000" dirty="0">
                <a:solidFill>
                  <a:schemeClr val="bg1"/>
                </a:solidFill>
              </a:rPr>
              <a:t>O that you would tear open the heavens and come down, so that the mountains would quake at your presence-- as when fire kindles brushwood and the fire causes water to boil-- to make your name known to your adversaries, so that the nations might tremble at your presence!</a:t>
            </a:r>
          </a:p>
        </p:txBody>
      </p:sp>
    </p:spTree>
    <p:extLst>
      <p:ext uri="{BB962C8B-B14F-4D97-AF65-F5344CB8AC3E}">
        <p14:creationId xmlns:p14="http://schemas.microsoft.com/office/powerpoint/2010/main" val="1262584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 So also, when you see these things taking place, you know that he is near, at the very gates. Truly I tell you, this generation will not pass away until all these things have taken place. Heaven and earth will pass away, but my words will not pass away.</a:t>
            </a:r>
          </a:p>
        </p:txBody>
      </p:sp>
    </p:spTree>
    <p:extLst>
      <p:ext uri="{BB962C8B-B14F-4D97-AF65-F5344CB8AC3E}">
        <p14:creationId xmlns:p14="http://schemas.microsoft.com/office/powerpoint/2010/main" val="3058014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369774"/>
            <a:ext cx="11222184" cy="5878532"/>
          </a:xfrm>
          <a:prstGeom prst="rect">
            <a:avLst/>
          </a:prstGeom>
          <a:noFill/>
        </p:spPr>
        <p:txBody>
          <a:bodyPr wrap="square" rtlCol="0">
            <a:spAutoFit/>
          </a:bodyPr>
          <a:lstStyle/>
          <a:p>
            <a:r>
              <a:rPr lang="en-US" sz="4700" dirty="0">
                <a:solidFill>
                  <a:schemeClr val="bg1"/>
                </a:solidFill>
              </a:rPr>
              <a:t>"But about that day or hour no one knows, neither the angels in heaven, nor the Son, but only the Father. Beware, keep alert; for you do not know when the time will come. It is like a man going on a journey, when he leaves home and puts his slaves in charge, each with his work, and commands the doorkeeper to be on the watch.</a:t>
            </a:r>
          </a:p>
        </p:txBody>
      </p:sp>
    </p:spTree>
    <p:extLst>
      <p:ext uri="{BB962C8B-B14F-4D97-AF65-F5344CB8AC3E}">
        <p14:creationId xmlns:p14="http://schemas.microsoft.com/office/powerpoint/2010/main" val="3586763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369774"/>
            <a:ext cx="11222184" cy="4708981"/>
          </a:xfrm>
          <a:prstGeom prst="rect">
            <a:avLst/>
          </a:prstGeom>
          <a:noFill/>
        </p:spPr>
        <p:txBody>
          <a:bodyPr wrap="square" rtlCol="0">
            <a:spAutoFit/>
          </a:bodyPr>
          <a:lstStyle/>
          <a:p>
            <a:r>
              <a:rPr lang="en-US" sz="5000" dirty="0">
                <a:solidFill>
                  <a:schemeClr val="bg1"/>
                </a:solidFill>
              </a:rPr>
              <a:t>Therefore, keep awake--for you do not know when the master of the house will come, in the evening, or at midnight, or at cockcrow, or at dawn, or else he may find you asleep when he comes suddenly. And what I say to you I say to all: Keep awake."</a:t>
            </a:r>
          </a:p>
        </p:txBody>
      </p:sp>
    </p:spTree>
    <p:extLst>
      <p:ext uri="{BB962C8B-B14F-4D97-AF65-F5344CB8AC3E}">
        <p14:creationId xmlns:p14="http://schemas.microsoft.com/office/powerpoint/2010/main" val="4188063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9F7E422F-2E61-594D-BCD0-73C026BE5CDF}"/>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3894471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645608" y="392873"/>
            <a:ext cx="11222184" cy="6247864"/>
          </a:xfrm>
          <a:prstGeom prst="rect">
            <a:avLst/>
          </a:prstGeom>
          <a:noFill/>
        </p:spPr>
        <p:txBody>
          <a:bodyPr wrap="square" rtlCol="0">
            <a:spAutoFit/>
          </a:bodyPr>
          <a:lstStyle/>
          <a:p>
            <a:r>
              <a:rPr lang="en-US" sz="5000" dirty="0">
                <a:solidFill>
                  <a:schemeClr val="bg1"/>
                </a:solidFill>
              </a:rPr>
              <a:t>When you did awesome deeds that we did not expect, you came down, the mountains quaked at your presence.</a:t>
            </a:r>
          </a:p>
          <a:p>
            <a:endParaRPr lang="en-US" sz="5000" dirty="0">
              <a:solidFill>
                <a:schemeClr val="bg1"/>
              </a:solidFill>
            </a:endParaRPr>
          </a:p>
          <a:p>
            <a:r>
              <a:rPr lang="en-US" sz="5000" dirty="0">
                <a:solidFill>
                  <a:schemeClr val="bg1"/>
                </a:solidFill>
              </a:rPr>
              <a:t>From ages past no one has heard, no ear has perceived, no eye has seen any God besides you, who works for those who wait for him.</a:t>
            </a:r>
          </a:p>
        </p:txBody>
      </p:sp>
    </p:spTree>
    <p:extLst>
      <p:ext uri="{BB962C8B-B14F-4D97-AF65-F5344CB8AC3E}">
        <p14:creationId xmlns:p14="http://schemas.microsoft.com/office/powerpoint/2010/main" val="73081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56193"/>
            <a:ext cx="11222184" cy="6601807"/>
          </a:xfrm>
          <a:prstGeom prst="rect">
            <a:avLst/>
          </a:prstGeom>
          <a:noFill/>
        </p:spPr>
        <p:txBody>
          <a:bodyPr wrap="square" rtlCol="0">
            <a:spAutoFit/>
          </a:bodyPr>
          <a:lstStyle/>
          <a:p>
            <a:r>
              <a:rPr lang="en-US" sz="4700" dirty="0">
                <a:solidFill>
                  <a:schemeClr val="bg1"/>
                </a:solidFill>
              </a:rPr>
              <a:t> You meet those who gladly do right, those who remember you in your ways. But you were angry, and we sinned; because you hid yourself we transgressed.</a:t>
            </a:r>
          </a:p>
          <a:p>
            <a:endParaRPr lang="en-US" sz="4700" dirty="0">
              <a:solidFill>
                <a:schemeClr val="bg1"/>
              </a:solidFill>
            </a:endParaRPr>
          </a:p>
          <a:p>
            <a:r>
              <a:rPr lang="en-US" sz="4700" dirty="0">
                <a:solidFill>
                  <a:schemeClr val="bg1"/>
                </a:solidFill>
              </a:rPr>
              <a:t>We have all become like one who is unclean, and all our righteous deeds are like a filthy cloth. We all fade like a leaf, and our iniquities, like the wind, take us away.</a:t>
            </a:r>
          </a:p>
        </p:txBody>
      </p:sp>
    </p:spTree>
    <p:extLst>
      <p:ext uri="{BB962C8B-B14F-4D97-AF65-F5344CB8AC3E}">
        <p14:creationId xmlns:p14="http://schemas.microsoft.com/office/powerpoint/2010/main" val="342893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3170099"/>
          </a:xfrm>
          <a:prstGeom prst="rect">
            <a:avLst/>
          </a:prstGeom>
          <a:noFill/>
        </p:spPr>
        <p:txBody>
          <a:bodyPr wrap="square" rtlCol="0">
            <a:spAutoFit/>
          </a:bodyPr>
          <a:lstStyle/>
          <a:p>
            <a:r>
              <a:rPr lang="en-US" sz="5000" dirty="0">
                <a:solidFill>
                  <a:schemeClr val="bg1"/>
                </a:solidFill>
              </a:rPr>
              <a:t>There is no one who calls on your name, or attempts to take hold of you; for you have hidden your face from us, and have delivered us into the hand of our iniquity.</a:t>
            </a:r>
          </a:p>
        </p:txBody>
      </p:sp>
    </p:spTree>
    <p:extLst>
      <p:ext uri="{BB962C8B-B14F-4D97-AF65-F5344CB8AC3E}">
        <p14:creationId xmlns:p14="http://schemas.microsoft.com/office/powerpoint/2010/main" val="3958709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5478423"/>
          </a:xfrm>
          <a:prstGeom prst="rect">
            <a:avLst/>
          </a:prstGeom>
          <a:noFill/>
        </p:spPr>
        <p:txBody>
          <a:bodyPr wrap="square" rtlCol="0">
            <a:spAutoFit/>
          </a:bodyPr>
          <a:lstStyle/>
          <a:p>
            <a:r>
              <a:rPr lang="en-US" sz="5000" dirty="0">
                <a:solidFill>
                  <a:schemeClr val="bg1"/>
                </a:solidFill>
              </a:rPr>
              <a:t>Yet, O LORD, you are our Father; we are the clay, and you are our potter; we are all the work of your hand.</a:t>
            </a:r>
          </a:p>
          <a:p>
            <a:endParaRPr lang="en-US" sz="5000" dirty="0">
              <a:solidFill>
                <a:schemeClr val="bg1"/>
              </a:solidFill>
            </a:endParaRPr>
          </a:p>
          <a:p>
            <a:r>
              <a:rPr lang="en-US" sz="5000" dirty="0">
                <a:solidFill>
                  <a:schemeClr val="bg1"/>
                </a:solidFill>
              </a:rPr>
              <a:t>Do not be exceedingly angry, O LORD, and do not remember iniquity forever. Now consider, we are all your people.</a:t>
            </a:r>
          </a:p>
        </p:txBody>
      </p:sp>
    </p:spTree>
    <p:extLst>
      <p:ext uri="{BB962C8B-B14F-4D97-AF65-F5344CB8AC3E}">
        <p14:creationId xmlns:p14="http://schemas.microsoft.com/office/powerpoint/2010/main" val="1167095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01FF777D-526F-E745-8DA8-55AC680D387B}"/>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4253032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786E80C-361E-114E-B1DB-9403E5C64A5B}"/>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11" name="Rectangle 10">
            <a:extLst>
              <a:ext uri="{FF2B5EF4-FFF2-40B4-BE49-F238E27FC236}">
                <a16:creationId xmlns:a16="http://schemas.microsoft.com/office/drawing/2014/main" id="{37C89E4B-3C9F-44B9-8B86-D9E3D112D8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23875" y="5317240"/>
            <a:ext cx="11210925" cy="744836"/>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3600" b="1" dirty="0">
                <a:solidFill>
                  <a:schemeClr val="tx1">
                    <a:lumMod val="85000"/>
                    <a:lumOff val="15000"/>
                  </a:schemeClr>
                </a:solidFill>
                <a:latin typeface="+mj-lt"/>
                <a:ea typeface="+mj-ea"/>
                <a:cs typeface="+mj-cs"/>
              </a:rPr>
              <a:t>Psalm 80:1-7, 17-19</a:t>
            </a:r>
          </a:p>
        </p:txBody>
      </p:sp>
      <p:cxnSp>
        <p:nvCxnSpPr>
          <p:cNvPr id="13" name="Straight Connector 12">
            <a:extLst>
              <a:ext uri="{FF2B5EF4-FFF2-40B4-BE49-F238E27FC236}">
                <a16:creationId xmlns:a16="http://schemas.microsoft.com/office/drawing/2014/main" id="{AA2EAA10-076F-46BD-8F0F-B9A2FB77A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891E407-403B-4764-86C9-33A56D3BCA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74C2427-ED7D-5545-9EC1-C4234D312A64}"/>
              </a:ext>
            </a:extLst>
          </p:cNvPr>
          <p:cNvSpPr txBox="1"/>
          <p:nvPr/>
        </p:nvSpPr>
        <p:spPr>
          <a:xfrm>
            <a:off x="3316637" y="6207629"/>
            <a:ext cx="6796565" cy="338554"/>
          </a:xfrm>
          <a:prstGeom prst="rect">
            <a:avLst/>
          </a:prstGeom>
          <a:noFill/>
        </p:spPr>
        <p:txBody>
          <a:bodyPr wrap="square" rtlCol="0">
            <a:spAutoFit/>
          </a:bodyPr>
          <a:lstStyle/>
          <a:p>
            <a:pPr algn="ctr"/>
            <a:r>
              <a:rPr lang="en-US" sz="1600" i="1" dirty="0">
                <a:solidFill>
                  <a:schemeClr val="bg1"/>
                </a:solidFill>
              </a:rPr>
              <a:t>Image: “The Word Became Flesh” by Krista Heide - Winnipeg Centre Vineyard</a:t>
            </a:r>
          </a:p>
        </p:txBody>
      </p:sp>
    </p:spTree>
    <p:extLst>
      <p:ext uri="{BB962C8B-B14F-4D97-AF65-F5344CB8AC3E}">
        <p14:creationId xmlns:p14="http://schemas.microsoft.com/office/powerpoint/2010/main" val="3446995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414379"/>
            <a:ext cx="11222184" cy="6247864"/>
          </a:xfrm>
          <a:prstGeom prst="rect">
            <a:avLst/>
          </a:prstGeom>
          <a:noFill/>
        </p:spPr>
        <p:txBody>
          <a:bodyPr wrap="square" rtlCol="0">
            <a:spAutoFit/>
          </a:bodyPr>
          <a:lstStyle/>
          <a:p>
            <a:r>
              <a:rPr lang="en-US" sz="5000" dirty="0">
                <a:solidFill>
                  <a:schemeClr val="bg1"/>
                </a:solidFill>
              </a:rPr>
              <a:t>Give ear, O Shepherd of Israel, you who lead Joseph like a flock! You who are enthroned upon the cherubim, shine forth before Ephraim and Benjamin and Manasseh. Stir up your might, and come to save us!</a:t>
            </a:r>
          </a:p>
          <a:p>
            <a:r>
              <a:rPr lang="en-US" sz="5000" dirty="0">
                <a:solidFill>
                  <a:schemeClr val="bg1"/>
                </a:solidFill>
              </a:rPr>
              <a:t>Restore us, O God; let your face shine, that we may be saved</a:t>
            </a:r>
          </a:p>
        </p:txBody>
      </p:sp>
    </p:spTree>
    <p:extLst>
      <p:ext uri="{BB962C8B-B14F-4D97-AF65-F5344CB8AC3E}">
        <p14:creationId xmlns:p14="http://schemas.microsoft.com/office/powerpoint/2010/main" val="11225736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1004</Words>
  <Application>Microsoft Macintosh PowerPoint</Application>
  <PresentationFormat>Widescreen</PresentationFormat>
  <Paragraphs>35</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 MacQueen</dc:creator>
  <cp:lastModifiedBy>Kris MacQueen</cp:lastModifiedBy>
  <cp:revision>6</cp:revision>
  <dcterms:created xsi:type="dcterms:W3CDTF">2019-11-04T15:09:34Z</dcterms:created>
  <dcterms:modified xsi:type="dcterms:W3CDTF">2020-11-12T18:14:28Z</dcterms:modified>
</cp:coreProperties>
</file>